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embeddedFontLst>
    <p:embeddedFont>
      <p:font typeface="Noto Sans" panose="020B0502040504020204" pitchFamily="34" charset="0"/>
      <p:regular r:id="rId13"/>
      <p:bold r:id="rId14"/>
      <p:italic r:id="rId15"/>
      <p:boldItalic r:id="rId16"/>
    </p:embeddedFont>
    <p:embeddedFont>
      <p:font typeface="Open Sans" panose="020B0606030504020204" pitchFamily="3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9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jpg>
</file>

<file path=ppt/media/image10.png>
</file>

<file path=ppt/media/image11.png>
</file>

<file path=ppt/media/image12.jpg>
</file>

<file path=ppt/media/image13.jpg>
</file>

<file path=ppt/media/image14.jpg>
</file>

<file path=ppt/media/image15.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id-ID"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Google Shape;3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 name="Google Shape;3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 name="Google Shape;3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id-ID"/>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 name="Google Shape;4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 name="Google Shape;5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 name="Google Shape;7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0"/>
        <p:cNvGrpSpPr/>
        <p:nvPr/>
      </p:nvGrpSpPr>
      <p:grpSpPr>
        <a:xfrm>
          <a:off x="0" y="0"/>
          <a:ext cx="0" cy="0"/>
          <a:chOff x="0" y="0"/>
          <a:chExt cx="0" cy="0"/>
        </a:xfrm>
      </p:grpSpPr>
      <p:sp>
        <p:nvSpPr>
          <p:cNvPr id="11" name="Google Shape;11;p2"/>
          <p:cNvSpPr>
            <a:spLocks noGrp="1"/>
          </p:cNvSpPr>
          <p:nvPr>
            <p:ph type="pic" idx="2"/>
          </p:nvPr>
        </p:nvSpPr>
        <p:spPr>
          <a:xfrm>
            <a:off x="0" y="0"/>
            <a:ext cx="12192000" cy="6858000"/>
          </a:xfrm>
          <a:prstGeom prst="rect">
            <a:avLst/>
          </a:prstGeom>
          <a:solidFill>
            <a:schemeClr val="lt1"/>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30"/>
        <p:cNvGrpSpPr/>
        <p:nvPr/>
      </p:nvGrpSpPr>
      <p:grpSpPr>
        <a:xfrm>
          <a:off x="0" y="0"/>
          <a:ext cx="0" cy="0"/>
          <a:chOff x="0" y="0"/>
          <a:chExt cx="0" cy="0"/>
        </a:xfrm>
      </p:grpSpPr>
      <p:sp>
        <p:nvSpPr>
          <p:cNvPr id="31" name="Google Shape;31;p11"/>
          <p:cNvSpPr>
            <a:spLocks noGrp="1"/>
          </p:cNvSpPr>
          <p:nvPr>
            <p:ph type="pic" idx="2"/>
          </p:nvPr>
        </p:nvSpPr>
        <p:spPr>
          <a:xfrm>
            <a:off x="847165" y="1035424"/>
            <a:ext cx="4944035" cy="2944906"/>
          </a:xfrm>
          <a:prstGeom prst="rect">
            <a:avLst/>
          </a:prstGeom>
          <a:solidFill>
            <a:schemeClr val="lt1"/>
          </a:solidFill>
          <a:ln>
            <a:noFill/>
          </a:ln>
        </p:spPr>
      </p:sp>
      <p:sp>
        <p:nvSpPr>
          <p:cNvPr id="32" name="Google Shape;32;p11"/>
          <p:cNvSpPr>
            <a:spLocks noGrp="1"/>
          </p:cNvSpPr>
          <p:nvPr>
            <p:ph type="pic" idx="3"/>
          </p:nvPr>
        </p:nvSpPr>
        <p:spPr>
          <a:xfrm>
            <a:off x="6243918" y="2693894"/>
            <a:ext cx="4944035" cy="2944906"/>
          </a:xfrm>
          <a:prstGeom prst="rect">
            <a:avLst/>
          </a:prstGeom>
          <a:solidFill>
            <a:schemeClr val="lt1"/>
          </a:solid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3"/>
        <p:cNvGrpSpPr/>
        <p:nvPr/>
      </p:nvGrpSpPr>
      <p:grpSpPr>
        <a:xfrm>
          <a:off x="0" y="0"/>
          <a:ext cx="0" cy="0"/>
          <a:chOff x="0" y="0"/>
          <a:chExt cx="0" cy="0"/>
        </a:xfrm>
      </p:grpSpPr>
      <p:sp>
        <p:nvSpPr>
          <p:cNvPr id="34" name="Google Shape;34;p12"/>
          <p:cNvSpPr>
            <a:spLocks noGrp="1"/>
          </p:cNvSpPr>
          <p:nvPr>
            <p:ph type="pic" idx="2"/>
          </p:nvPr>
        </p:nvSpPr>
        <p:spPr>
          <a:xfrm>
            <a:off x="3623982" y="0"/>
            <a:ext cx="3731559" cy="6858000"/>
          </a:xfrm>
          <a:prstGeom prst="rect">
            <a:avLst/>
          </a:prstGeom>
          <a:solidFill>
            <a:schemeClr val="lt1"/>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3"/>
        <p:cNvGrpSpPr/>
        <p:nvPr/>
      </p:nvGrpSpPr>
      <p:grpSpPr>
        <a:xfrm>
          <a:off x="0" y="0"/>
          <a:ext cx="0" cy="0"/>
          <a:chOff x="0" y="0"/>
          <a:chExt cx="0" cy="0"/>
        </a:xfrm>
      </p:grpSpPr>
      <p:sp>
        <p:nvSpPr>
          <p:cNvPr id="14" name="Google Shape;14;p4"/>
          <p:cNvSpPr>
            <a:spLocks noGrp="1"/>
          </p:cNvSpPr>
          <p:nvPr>
            <p:ph type="pic" idx="2"/>
          </p:nvPr>
        </p:nvSpPr>
        <p:spPr>
          <a:xfrm>
            <a:off x="2218765" y="0"/>
            <a:ext cx="3877235" cy="5432612"/>
          </a:xfrm>
          <a:prstGeom prst="rect">
            <a:avLst/>
          </a:prstGeom>
          <a:solidFill>
            <a:schemeClr val="lt1"/>
          </a:solid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15"/>
        <p:cNvGrpSpPr/>
        <p:nvPr/>
      </p:nvGrpSpPr>
      <p:grpSpPr>
        <a:xfrm>
          <a:off x="0" y="0"/>
          <a:ext cx="0" cy="0"/>
          <a:chOff x="0" y="0"/>
          <a:chExt cx="0" cy="0"/>
        </a:xfrm>
      </p:grpSpPr>
      <p:sp>
        <p:nvSpPr>
          <p:cNvPr id="16" name="Google Shape;16;p5"/>
          <p:cNvSpPr>
            <a:spLocks noGrp="1"/>
          </p:cNvSpPr>
          <p:nvPr>
            <p:ph type="pic" idx="2"/>
          </p:nvPr>
        </p:nvSpPr>
        <p:spPr>
          <a:xfrm>
            <a:off x="886945" y="2219138"/>
            <a:ext cx="3940175" cy="3940175"/>
          </a:xfrm>
          <a:prstGeom prst="ellipse">
            <a:avLst/>
          </a:prstGeom>
          <a:solidFill>
            <a:schemeClr val="lt1"/>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17"/>
        <p:cNvGrpSpPr/>
        <p:nvPr/>
      </p:nvGrpSpPr>
      <p:grpSpPr>
        <a:xfrm>
          <a:off x="0" y="0"/>
          <a:ext cx="0" cy="0"/>
          <a:chOff x="0" y="0"/>
          <a:chExt cx="0" cy="0"/>
        </a:xfrm>
      </p:grpSpPr>
      <p:sp>
        <p:nvSpPr>
          <p:cNvPr id="18" name="Google Shape;18;p6"/>
          <p:cNvSpPr>
            <a:spLocks noGrp="1"/>
          </p:cNvSpPr>
          <p:nvPr>
            <p:ph type="pic" idx="2"/>
          </p:nvPr>
        </p:nvSpPr>
        <p:spPr>
          <a:xfrm>
            <a:off x="1062319" y="0"/>
            <a:ext cx="2637936" cy="2003612"/>
          </a:xfrm>
          <a:prstGeom prst="rect">
            <a:avLst/>
          </a:prstGeom>
          <a:solidFill>
            <a:schemeClr val="lt1"/>
          </a:solidFill>
          <a:ln>
            <a:noFill/>
          </a:ln>
        </p:spPr>
      </p:sp>
      <p:sp>
        <p:nvSpPr>
          <p:cNvPr id="19" name="Google Shape;19;p6"/>
          <p:cNvSpPr>
            <a:spLocks noGrp="1"/>
          </p:cNvSpPr>
          <p:nvPr>
            <p:ph type="pic" idx="3"/>
          </p:nvPr>
        </p:nvSpPr>
        <p:spPr>
          <a:xfrm>
            <a:off x="1062319" y="2427194"/>
            <a:ext cx="2637936" cy="2003612"/>
          </a:xfrm>
          <a:prstGeom prst="rect">
            <a:avLst/>
          </a:prstGeom>
          <a:solidFill>
            <a:schemeClr val="lt1"/>
          </a:solidFill>
          <a:ln>
            <a:noFill/>
          </a:ln>
        </p:spPr>
      </p:sp>
      <p:sp>
        <p:nvSpPr>
          <p:cNvPr id="20" name="Google Shape;20;p6"/>
          <p:cNvSpPr>
            <a:spLocks noGrp="1"/>
          </p:cNvSpPr>
          <p:nvPr>
            <p:ph type="pic" idx="4"/>
          </p:nvPr>
        </p:nvSpPr>
        <p:spPr>
          <a:xfrm>
            <a:off x="1062319" y="4854388"/>
            <a:ext cx="2637936" cy="2003612"/>
          </a:xfrm>
          <a:prstGeom prst="rect">
            <a:avLst/>
          </a:prstGeom>
          <a:solidFill>
            <a:schemeClr val="lt1"/>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1"/>
        <p:cNvGrpSpPr/>
        <p:nvPr/>
      </p:nvGrpSpPr>
      <p:grpSpPr>
        <a:xfrm>
          <a:off x="0" y="0"/>
          <a:ext cx="0" cy="0"/>
          <a:chOff x="0" y="0"/>
          <a:chExt cx="0" cy="0"/>
        </a:xfrm>
      </p:grpSpPr>
      <p:sp>
        <p:nvSpPr>
          <p:cNvPr id="22" name="Google Shape;22;p7"/>
          <p:cNvSpPr>
            <a:spLocks noGrp="1"/>
          </p:cNvSpPr>
          <p:nvPr>
            <p:ph type="pic" idx="2"/>
          </p:nvPr>
        </p:nvSpPr>
        <p:spPr>
          <a:xfrm>
            <a:off x="6096000" y="3724836"/>
            <a:ext cx="6096000" cy="2393577"/>
          </a:xfrm>
          <a:prstGeom prst="rect">
            <a:avLst/>
          </a:prstGeom>
          <a:solidFill>
            <a:schemeClr val="lt1"/>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23"/>
        <p:cNvGrpSpPr/>
        <p:nvPr/>
      </p:nvGrpSpPr>
      <p:grpSpPr>
        <a:xfrm>
          <a:off x="0" y="0"/>
          <a:ext cx="0" cy="0"/>
          <a:chOff x="0" y="0"/>
          <a:chExt cx="0" cy="0"/>
        </a:xfrm>
      </p:grpSpPr>
      <p:sp>
        <p:nvSpPr>
          <p:cNvPr id="24" name="Google Shape;24;p8"/>
          <p:cNvSpPr>
            <a:spLocks noGrp="1"/>
          </p:cNvSpPr>
          <p:nvPr>
            <p:ph type="pic" idx="2"/>
          </p:nvPr>
        </p:nvSpPr>
        <p:spPr>
          <a:xfrm>
            <a:off x="6364942" y="0"/>
            <a:ext cx="5827058" cy="6858000"/>
          </a:xfrm>
          <a:prstGeom prst="rect">
            <a:avLst/>
          </a:prstGeom>
          <a:solidFill>
            <a:schemeClr val="lt1"/>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25"/>
        <p:cNvGrpSpPr/>
        <p:nvPr/>
      </p:nvGrpSpPr>
      <p:grpSpPr>
        <a:xfrm>
          <a:off x="0" y="0"/>
          <a:ext cx="0" cy="0"/>
          <a:chOff x="0" y="0"/>
          <a:chExt cx="0" cy="0"/>
        </a:xfrm>
      </p:grpSpPr>
      <p:sp>
        <p:nvSpPr>
          <p:cNvPr id="26" name="Google Shape;26;p9"/>
          <p:cNvSpPr>
            <a:spLocks noGrp="1"/>
          </p:cNvSpPr>
          <p:nvPr>
            <p:ph type="pic" idx="2"/>
          </p:nvPr>
        </p:nvSpPr>
        <p:spPr>
          <a:xfrm>
            <a:off x="900953" y="773206"/>
            <a:ext cx="3877235" cy="5311588"/>
          </a:xfrm>
          <a:prstGeom prst="rect">
            <a:avLst/>
          </a:prstGeom>
          <a:solidFill>
            <a:schemeClr val="lt1"/>
          </a:solid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27"/>
        <p:cNvGrpSpPr/>
        <p:nvPr/>
      </p:nvGrpSpPr>
      <p:grpSpPr>
        <a:xfrm>
          <a:off x="0" y="0"/>
          <a:ext cx="0" cy="0"/>
          <a:chOff x="0" y="0"/>
          <a:chExt cx="0" cy="0"/>
        </a:xfrm>
      </p:grpSpPr>
      <p:sp>
        <p:nvSpPr>
          <p:cNvPr id="28" name="Google Shape;28;p10"/>
          <p:cNvSpPr>
            <a:spLocks noGrp="1"/>
          </p:cNvSpPr>
          <p:nvPr>
            <p:ph type="pic" idx="2"/>
          </p:nvPr>
        </p:nvSpPr>
        <p:spPr>
          <a:xfrm>
            <a:off x="0" y="0"/>
            <a:ext cx="3877235" cy="2944906"/>
          </a:xfrm>
          <a:prstGeom prst="rect">
            <a:avLst/>
          </a:prstGeom>
          <a:solidFill>
            <a:schemeClr val="lt1"/>
          </a:solidFill>
          <a:ln>
            <a:noFill/>
          </a:ln>
        </p:spPr>
      </p:sp>
      <p:sp>
        <p:nvSpPr>
          <p:cNvPr id="29" name="Google Shape;29;p10"/>
          <p:cNvSpPr>
            <a:spLocks noGrp="1"/>
          </p:cNvSpPr>
          <p:nvPr>
            <p:ph type="pic" idx="3"/>
          </p:nvPr>
        </p:nvSpPr>
        <p:spPr>
          <a:xfrm>
            <a:off x="7247965" y="3913094"/>
            <a:ext cx="4944035" cy="2944906"/>
          </a:xfrm>
          <a:prstGeom prst="rect">
            <a:avLst/>
          </a:prstGeom>
          <a:solidFill>
            <a:schemeClr val="lt1"/>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989A5"/>
        </a:solidFill>
        <a:effectLst/>
      </p:bgPr>
    </p:bg>
    <p:spTree>
      <p:nvGrpSpPr>
        <p:cNvPr id="1" name="Shape 39"/>
        <p:cNvGrpSpPr/>
        <p:nvPr/>
      </p:nvGrpSpPr>
      <p:grpSpPr>
        <a:xfrm>
          <a:off x="0" y="0"/>
          <a:ext cx="0" cy="0"/>
          <a:chOff x="0" y="0"/>
          <a:chExt cx="0" cy="0"/>
        </a:xfrm>
      </p:grpSpPr>
      <p:pic>
        <p:nvPicPr>
          <p:cNvPr id="40" name="Google Shape;40;p13"/>
          <p:cNvPicPr preferRelativeResize="0">
            <a:picLocks noGrp="1"/>
          </p:cNvPicPr>
          <p:nvPr>
            <p:ph type="pic" idx="2"/>
          </p:nvPr>
        </p:nvPicPr>
        <p:blipFill rotWithShape="1">
          <a:blip r:embed="rId3">
            <a:alphaModFix amt="79000"/>
          </a:blip>
          <a:srcRect t="12500" b="12500"/>
          <a:stretch/>
        </p:blipFill>
        <p:spPr>
          <a:xfrm>
            <a:off x="-2" y="-3"/>
            <a:ext cx="12192002" cy="6858001"/>
          </a:xfrm>
          <a:prstGeom prst="rect">
            <a:avLst/>
          </a:prstGeom>
          <a:noFill/>
          <a:ln>
            <a:noFill/>
          </a:ln>
        </p:spPr>
      </p:pic>
      <p:sp>
        <p:nvSpPr>
          <p:cNvPr id="41" name="Google Shape;41;p13"/>
          <p:cNvSpPr/>
          <p:nvPr/>
        </p:nvSpPr>
        <p:spPr>
          <a:xfrm>
            <a:off x="457403" y="1"/>
            <a:ext cx="4716508" cy="6858000"/>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630038"/>
              </a:solidFill>
              <a:highlight>
                <a:srgbClr val="630038"/>
              </a:highlight>
              <a:latin typeface="Calibri"/>
              <a:ea typeface="Calibri"/>
              <a:cs typeface="Calibri"/>
              <a:sym typeface="Calibri"/>
            </a:endParaRPr>
          </a:p>
        </p:txBody>
      </p:sp>
      <p:sp>
        <p:nvSpPr>
          <p:cNvPr id="42" name="Google Shape;42;p13"/>
          <p:cNvSpPr txBox="1"/>
          <p:nvPr/>
        </p:nvSpPr>
        <p:spPr>
          <a:xfrm>
            <a:off x="676011" y="1491693"/>
            <a:ext cx="4603159"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4400" b="1" i="0" u="none" strike="noStrike" cap="none">
                <a:solidFill>
                  <a:schemeClr val="lt1"/>
                </a:solidFill>
                <a:latin typeface="Open Sans"/>
                <a:ea typeface="Open Sans"/>
                <a:cs typeface="Open Sans"/>
                <a:sym typeface="Open Sans"/>
              </a:rPr>
              <a:t>TITULO DE</a:t>
            </a:r>
            <a:endParaRPr/>
          </a:p>
          <a:p>
            <a:pPr marL="0" marR="0" lvl="0" indent="0" algn="l" rtl="0">
              <a:spcBef>
                <a:spcPts val="0"/>
              </a:spcBef>
              <a:spcAft>
                <a:spcPts val="0"/>
              </a:spcAft>
              <a:buNone/>
            </a:pPr>
            <a:r>
              <a:rPr lang="id-ID" sz="4400" b="1">
                <a:solidFill>
                  <a:schemeClr val="lt1"/>
                </a:solidFill>
                <a:latin typeface="Open Sans"/>
                <a:ea typeface="Open Sans"/>
                <a:cs typeface="Open Sans"/>
                <a:sym typeface="Open Sans"/>
              </a:rPr>
              <a:t>PRESENTACIÓN</a:t>
            </a:r>
            <a:endParaRPr sz="4400" b="1">
              <a:solidFill>
                <a:schemeClr val="lt1"/>
              </a:solidFill>
              <a:latin typeface="Open Sans"/>
              <a:ea typeface="Open Sans"/>
              <a:cs typeface="Open Sans"/>
              <a:sym typeface="Open Sans"/>
            </a:endParaRPr>
          </a:p>
        </p:txBody>
      </p:sp>
      <p:sp>
        <p:nvSpPr>
          <p:cNvPr id="43" name="Google Shape;43;p13"/>
          <p:cNvSpPr txBox="1"/>
          <p:nvPr/>
        </p:nvSpPr>
        <p:spPr>
          <a:xfrm>
            <a:off x="772481" y="3259720"/>
            <a:ext cx="412630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a:solidFill>
                  <a:schemeClr val="lt1"/>
                </a:solidFill>
                <a:latin typeface="Open Sans"/>
                <a:ea typeface="Open Sans"/>
                <a:cs typeface="Open Sans"/>
                <a:sym typeface="Open Sans"/>
              </a:rPr>
              <a:t>SUBTITULO</a:t>
            </a:r>
            <a:endParaRPr sz="1600">
              <a:solidFill>
                <a:schemeClr val="lt1"/>
              </a:solidFill>
              <a:latin typeface="Open Sans"/>
              <a:ea typeface="Open Sans"/>
              <a:cs typeface="Open Sans"/>
              <a:sym typeface="Open Sans"/>
            </a:endParaRPr>
          </a:p>
        </p:txBody>
      </p:sp>
      <p:sp>
        <p:nvSpPr>
          <p:cNvPr id="44" name="Google Shape;44;p13"/>
          <p:cNvSpPr txBox="1"/>
          <p:nvPr/>
        </p:nvSpPr>
        <p:spPr>
          <a:xfrm>
            <a:off x="772481" y="4174556"/>
            <a:ext cx="3743716" cy="75918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chemeClr val="lt1"/>
              </a:solidFill>
              <a:latin typeface="Roboto"/>
              <a:ea typeface="Roboto"/>
              <a:cs typeface="Roboto"/>
              <a:sym typeface="Roboto"/>
            </a:endParaRPr>
          </a:p>
        </p:txBody>
      </p:sp>
      <p:cxnSp>
        <p:nvCxnSpPr>
          <p:cNvPr id="45" name="Google Shape;45;p13"/>
          <p:cNvCxnSpPr/>
          <p:nvPr/>
        </p:nvCxnSpPr>
        <p:spPr>
          <a:xfrm>
            <a:off x="2034862" y="3451279"/>
            <a:ext cx="2863921" cy="0"/>
          </a:xfrm>
          <a:prstGeom prst="straightConnector1">
            <a:avLst/>
          </a:prstGeom>
          <a:noFill/>
          <a:ln w="19050" cap="flat" cmpd="sng">
            <a:solidFill>
              <a:schemeClr val="lt1"/>
            </a:solidFill>
            <a:prstDash val="solid"/>
            <a:miter lim="800000"/>
            <a:headEnd type="none" w="sm" len="sm"/>
            <a:tailEnd type="none" w="sm" len="sm"/>
          </a:ln>
        </p:spPr>
      </p:cxnSp>
      <p:pic>
        <p:nvPicPr>
          <p:cNvPr id="46" name="Google Shape;46;p13"/>
          <p:cNvPicPr preferRelativeResize="0"/>
          <p:nvPr/>
        </p:nvPicPr>
        <p:blipFill rotWithShape="1">
          <a:blip r:embed="rId4">
            <a:alphaModFix/>
          </a:blip>
          <a:srcRect/>
          <a:stretch/>
        </p:blipFill>
        <p:spPr>
          <a:xfrm>
            <a:off x="772481" y="6087540"/>
            <a:ext cx="4282899" cy="5282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52"/>
        <p:cNvGrpSpPr/>
        <p:nvPr/>
      </p:nvGrpSpPr>
      <p:grpSpPr>
        <a:xfrm>
          <a:off x="0" y="0"/>
          <a:ext cx="0" cy="0"/>
          <a:chOff x="0" y="0"/>
          <a:chExt cx="0" cy="0"/>
        </a:xfrm>
      </p:grpSpPr>
      <p:sp>
        <p:nvSpPr>
          <p:cNvPr id="153" name="Google Shape;153;p22"/>
          <p:cNvSpPr txBox="1"/>
          <p:nvPr/>
        </p:nvSpPr>
        <p:spPr>
          <a:xfrm>
            <a:off x="1454047" y="3828437"/>
            <a:ext cx="9283903"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id-ID" sz="7200" b="1">
                <a:solidFill>
                  <a:srgbClr val="630038"/>
                </a:solidFill>
                <a:latin typeface="Open Sans"/>
                <a:ea typeface="Open Sans"/>
                <a:cs typeface="Open Sans"/>
                <a:sym typeface="Open Sans"/>
              </a:rPr>
              <a:t>GRACIAS</a:t>
            </a:r>
            <a:endParaRPr sz="7200" b="1">
              <a:solidFill>
                <a:srgbClr val="630038"/>
              </a:solidFill>
              <a:latin typeface="Open Sans"/>
              <a:ea typeface="Open Sans"/>
              <a:cs typeface="Open Sans"/>
              <a:sym typeface="Open Sans"/>
            </a:endParaRPr>
          </a:p>
        </p:txBody>
      </p:sp>
      <p:sp>
        <p:nvSpPr>
          <p:cNvPr id="154" name="Google Shape;154;p22"/>
          <p:cNvSpPr txBox="1"/>
          <p:nvPr/>
        </p:nvSpPr>
        <p:spPr>
          <a:xfrm>
            <a:off x="3245222" y="5051304"/>
            <a:ext cx="5701554" cy="52835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id-ID" sz="1000" i="1">
                <a:solidFill>
                  <a:srgbClr val="630038"/>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rgbClr val="630038"/>
              </a:solidFill>
              <a:latin typeface="Roboto"/>
              <a:ea typeface="Roboto"/>
              <a:cs typeface="Roboto"/>
              <a:sym typeface="Roboto"/>
            </a:endParaRPr>
          </a:p>
        </p:txBody>
      </p:sp>
      <p:sp>
        <p:nvSpPr>
          <p:cNvPr id="155" name="Google Shape;155;p22"/>
          <p:cNvSpPr txBox="1"/>
          <p:nvPr/>
        </p:nvSpPr>
        <p:spPr>
          <a:xfrm>
            <a:off x="4355068" y="5957678"/>
            <a:ext cx="3481862" cy="338554"/>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1600" b="1">
                <a:solidFill>
                  <a:srgbClr val="630038"/>
                </a:solidFill>
                <a:latin typeface="Open Sans"/>
                <a:ea typeface="Open Sans"/>
                <a:cs typeface="Open Sans"/>
                <a:sym typeface="Open Sans"/>
              </a:rPr>
              <a:t>www.rcastellanos.cdmx.gob.mx</a:t>
            </a:r>
            <a:endParaRPr sz="1600" b="1">
              <a:solidFill>
                <a:srgbClr val="630038"/>
              </a:solidFill>
              <a:latin typeface="Open Sans"/>
              <a:ea typeface="Open Sans"/>
              <a:cs typeface="Open Sans"/>
              <a:sym typeface="Open Sans"/>
            </a:endParaRPr>
          </a:p>
        </p:txBody>
      </p:sp>
      <p:cxnSp>
        <p:nvCxnSpPr>
          <p:cNvPr id="156" name="Google Shape;156;p22"/>
          <p:cNvCxnSpPr/>
          <p:nvPr/>
        </p:nvCxnSpPr>
        <p:spPr>
          <a:xfrm>
            <a:off x="0" y="2926726"/>
            <a:ext cx="12192000" cy="12877"/>
          </a:xfrm>
          <a:prstGeom prst="straightConnector1">
            <a:avLst/>
          </a:prstGeom>
          <a:noFill/>
          <a:ln w="38100" cap="flat" cmpd="sng">
            <a:solidFill>
              <a:srgbClr val="630038"/>
            </a:solidFill>
            <a:prstDash val="solid"/>
            <a:miter lim="800000"/>
            <a:headEnd type="none" w="sm" len="sm"/>
            <a:tailEnd type="none" w="sm" len="sm"/>
          </a:ln>
        </p:spPr>
      </p:cxnSp>
      <p:pic>
        <p:nvPicPr>
          <p:cNvPr id="157" name="Google Shape;157;p22"/>
          <p:cNvPicPr preferRelativeResize="0"/>
          <p:nvPr/>
        </p:nvPicPr>
        <p:blipFill rotWithShape="1">
          <a:blip r:embed="rId3">
            <a:alphaModFix/>
          </a:blip>
          <a:srcRect/>
          <a:stretch/>
        </p:blipFill>
        <p:spPr>
          <a:xfrm>
            <a:off x="1668677" y="1675409"/>
            <a:ext cx="8854646" cy="109890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50"/>
        <p:cNvGrpSpPr/>
        <p:nvPr/>
      </p:nvGrpSpPr>
      <p:grpSpPr>
        <a:xfrm>
          <a:off x="0" y="0"/>
          <a:ext cx="0" cy="0"/>
          <a:chOff x="0" y="0"/>
          <a:chExt cx="0" cy="0"/>
        </a:xfrm>
      </p:grpSpPr>
      <p:sp>
        <p:nvSpPr>
          <p:cNvPr id="51" name="Google Shape;51;p14"/>
          <p:cNvSpPr txBox="1"/>
          <p:nvPr/>
        </p:nvSpPr>
        <p:spPr>
          <a:xfrm>
            <a:off x="826590" y="1438555"/>
            <a:ext cx="6103797"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4400" b="1">
                <a:solidFill>
                  <a:srgbClr val="630038"/>
                </a:solidFill>
                <a:latin typeface="Noto Sans"/>
                <a:ea typeface="Noto Sans"/>
                <a:cs typeface="Noto Sans"/>
                <a:sym typeface="Noto Sans"/>
              </a:rPr>
              <a:t>Título contenido</a:t>
            </a:r>
            <a:endParaRPr sz="4400" b="1">
              <a:solidFill>
                <a:srgbClr val="630038"/>
              </a:solidFill>
              <a:latin typeface="Noto Sans"/>
              <a:ea typeface="Noto Sans"/>
              <a:cs typeface="Noto Sans"/>
              <a:sym typeface="Noto Sans"/>
            </a:endParaRPr>
          </a:p>
        </p:txBody>
      </p:sp>
      <p:sp>
        <p:nvSpPr>
          <p:cNvPr id="52" name="Google Shape;52;p14"/>
          <p:cNvSpPr txBox="1"/>
          <p:nvPr/>
        </p:nvSpPr>
        <p:spPr>
          <a:xfrm>
            <a:off x="7946266" y="5667270"/>
            <a:ext cx="3645784" cy="338554"/>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1600" b="1">
                <a:solidFill>
                  <a:srgbClr val="9F1C3C"/>
                </a:solidFill>
                <a:latin typeface="Open Sans"/>
                <a:ea typeface="Open Sans"/>
                <a:cs typeface="Open Sans"/>
                <a:sym typeface="Open Sans"/>
              </a:rPr>
              <a:t>www.rcastellanos.cdmx.gob.mx</a:t>
            </a:r>
            <a:endParaRPr sz="1600" b="1">
              <a:solidFill>
                <a:srgbClr val="9F1C3C"/>
              </a:solidFill>
              <a:latin typeface="Open Sans"/>
              <a:ea typeface="Open Sans"/>
              <a:cs typeface="Open Sans"/>
              <a:sym typeface="Open Sans"/>
            </a:endParaRPr>
          </a:p>
        </p:txBody>
      </p:sp>
      <p:sp>
        <p:nvSpPr>
          <p:cNvPr id="53" name="Google Shape;53;p14"/>
          <p:cNvSpPr txBox="1"/>
          <p:nvPr/>
        </p:nvSpPr>
        <p:spPr>
          <a:xfrm>
            <a:off x="826589" y="2361691"/>
            <a:ext cx="10765460" cy="99161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0">
                <a:solidFill>
                  <a:schemeClr val="dk1"/>
                </a:solidFill>
                <a:latin typeface="Noto Sans"/>
                <a:ea typeface="Noto Sans"/>
                <a:cs typeface="Noto Sans"/>
                <a:sym typeface="Noto Sans"/>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000">
              <a:solidFill>
                <a:schemeClr val="dk1"/>
              </a:solidFill>
              <a:latin typeface="Noto Sans"/>
              <a:ea typeface="Noto Sans"/>
              <a:cs typeface="Noto Sans"/>
              <a:sym typeface="Noto Sans"/>
            </a:endParaRPr>
          </a:p>
        </p:txBody>
      </p:sp>
      <p:cxnSp>
        <p:nvCxnSpPr>
          <p:cNvPr id="54" name="Google Shape;54;p14"/>
          <p:cNvCxnSpPr/>
          <p:nvPr/>
        </p:nvCxnSpPr>
        <p:spPr>
          <a:xfrm>
            <a:off x="5499279" y="1970468"/>
            <a:ext cx="5782614" cy="0"/>
          </a:xfrm>
          <a:prstGeom prst="straightConnector1">
            <a:avLst/>
          </a:prstGeom>
          <a:noFill/>
          <a:ln w="19050" cap="flat" cmpd="sng">
            <a:solidFill>
              <a:srgbClr val="630038"/>
            </a:solidFill>
            <a:prstDash val="solid"/>
            <a:miter lim="800000"/>
            <a:headEnd type="none" w="sm" len="sm"/>
            <a:tailEnd type="none" w="sm" len="sm"/>
          </a:ln>
        </p:spPr>
      </p:cxnSp>
      <p:sp>
        <p:nvSpPr>
          <p:cNvPr id="55" name="Google Shape;55;p14"/>
          <p:cNvSpPr/>
          <p:nvPr/>
        </p:nvSpPr>
        <p:spPr>
          <a:xfrm>
            <a:off x="33866" y="135467"/>
            <a:ext cx="321972" cy="6858000"/>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59"/>
        <p:cNvGrpSpPr/>
        <p:nvPr/>
      </p:nvGrpSpPr>
      <p:grpSpPr>
        <a:xfrm>
          <a:off x="0" y="0"/>
          <a:ext cx="0" cy="0"/>
          <a:chOff x="0" y="0"/>
          <a:chExt cx="0" cy="0"/>
        </a:xfrm>
      </p:grpSpPr>
      <p:sp>
        <p:nvSpPr>
          <p:cNvPr id="60" name="Google Shape;60;p15"/>
          <p:cNvSpPr/>
          <p:nvPr/>
        </p:nvSpPr>
        <p:spPr>
          <a:xfrm>
            <a:off x="567" y="0"/>
            <a:ext cx="3374645" cy="6858000"/>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1" name="Google Shape;61;p15"/>
          <p:cNvSpPr txBox="1"/>
          <p:nvPr/>
        </p:nvSpPr>
        <p:spPr>
          <a:xfrm>
            <a:off x="7772400" y="1684792"/>
            <a:ext cx="3620524"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4400" b="1">
                <a:solidFill>
                  <a:srgbClr val="630038"/>
                </a:solidFill>
                <a:latin typeface="Open Sans"/>
                <a:ea typeface="Open Sans"/>
                <a:cs typeface="Open Sans"/>
                <a:sym typeface="Open Sans"/>
              </a:rPr>
              <a:t>Título</a:t>
            </a:r>
            <a:endParaRPr sz="4400" b="1">
              <a:solidFill>
                <a:srgbClr val="630038"/>
              </a:solidFill>
              <a:latin typeface="Open Sans"/>
              <a:ea typeface="Open Sans"/>
              <a:cs typeface="Open Sans"/>
              <a:sym typeface="Open Sans"/>
            </a:endParaRPr>
          </a:p>
        </p:txBody>
      </p:sp>
      <p:sp>
        <p:nvSpPr>
          <p:cNvPr id="62" name="Google Shape;62;p15"/>
          <p:cNvSpPr txBox="1"/>
          <p:nvPr/>
        </p:nvSpPr>
        <p:spPr>
          <a:xfrm>
            <a:off x="9549995" y="3167249"/>
            <a:ext cx="1842929"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rgbClr val="7F7F7F"/>
              </a:solidFill>
              <a:latin typeface="Calibri"/>
              <a:ea typeface="Calibri"/>
              <a:cs typeface="Calibri"/>
              <a:sym typeface="Calibri"/>
            </a:endParaRPr>
          </a:p>
        </p:txBody>
      </p:sp>
      <p:sp>
        <p:nvSpPr>
          <p:cNvPr id="63" name="Google Shape;63;p15"/>
          <p:cNvSpPr txBox="1"/>
          <p:nvPr/>
        </p:nvSpPr>
        <p:spPr>
          <a:xfrm>
            <a:off x="9267606" y="2828695"/>
            <a:ext cx="2125319"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rgbClr val="7F7F7F"/>
                </a:solidFill>
                <a:latin typeface="Open Sans"/>
                <a:ea typeface="Open Sans"/>
                <a:cs typeface="Open Sans"/>
                <a:sym typeface="Open Sans"/>
              </a:rPr>
              <a:t>Texto</a:t>
            </a:r>
            <a:endParaRPr sz="1600" b="1" i="0" u="none" strike="noStrike" cap="none">
              <a:solidFill>
                <a:srgbClr val="7F7F7F"/>
              </a:solidFill>
              <a:latin typeface="Open Sans"/>
              <a:ea typeface="Open Sans"/>
              <a:cs typeface="Open Sans"/>
              <a:sym typeface="Open Sans"/>
            </a:endParaRPr>
          </a:p>
        </p:txBody>
      </p:sp>
      <p:sp>
        <p:nvSpPr>
          <p:cNvPr id="64" name="Google Shape;64;p15"/>
          <p:cNvSpPr txBox="1"/>
          <p:nvPr/>
        </p:nvSpPr>
        <p:spPr>
          <a:xfrm>
            <a:off x="7390799" y="3167249"/>
            <a:ext cx="1842929"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rgbClr val="7F7F7F"/>
              </a:solidFill>
              <a:latin typeface="Calibri"/>
              <a:ea typeface="Calibri"/>
              <a:cs typeface="Calibri"/>
              <a:sym typeface="Calibri"/>
            </a:endParaRPr>
          </a:p>
        </p:txBody>
      </p:sp>
      <p:sp>
        <p:nvSpPr>
          <p:cNvPr id="65" name="Google Shape;65;p15"/>
          <p:cNvSpPr txBox="1"/>
          <p:nvPr/>
        </p:nvSpPr>
        <p:spPr>
          <a:xfrm>
            <a:off x="6722772" y="2828695"/>
            <a:ext cx="2510957"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rgbClr val="7F7F7F"/>
                </a:solidFill>
                <a:latin typeface="Open Sans"/>
                <a:ea typeface="Open Sans"/>
                <a:cs typeface="Open Sans"/>
                <a:sym typeface="Open Sans"/>
              </a:rPr>
              <a:t>Texto importante</a:t>
            </a:r>
            <a:endParaRPr sz="1600" b="1" i="0" u="none" strike="noStrike" cap="none">
              <a:solidFill>
                <a:srgbClr val="7F7F7F"/>
              </a:solidFill>
              <a:latin typeface="Open Sans"/>
              <a:ea typeface="Open Sans"/>
              <a:cs typeface="Open Sans"/>
              <a:sym typeface="Open Sans"/>
            </a:endParaRPr>
          </a:p>
        </p:txBody>
      </p:sp>
      <p:sp>
        <p:nvSpPr>
          <p:cNvPr id="66" name="Google Shape;66;p15"/>
          <p:cNvSpPr txBox="1"/>
          <p:nvPr/>
        </p:nvSpPr>
        <p:spPr>
          <a:xfrm>
            <a:off x="531458" y="3519081"/>
            <a:ext cx="1371600" cy="1913344"/>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chemeClr val="lt1"/>
              </a:solidFill>
              <a:latin typeface="Roboto"/>
              <a:ea typeface="Roboto"/>
              <a:cs typeface="Roboto"/>
              <a:sym typeface="Roboto"/>
            </a:endParaRPr>
          </a:p>
        </p:txBody>
      </p:sp>
      <p:pic>
        <p:nvPicPr>
          <p:cNvPr id="67" name="Google Shape;67;p15"/>
          <p:cNvPicPr preferRelativeResize="0">
            <a:picLocks noGrp="1"/>
          </p:cNvPicPr>
          <p:nvPr>
            <p:ph type="pic" idx="2"/>
          </p:nvPr>
        </p:nvPicPr>
        <p:blipFill rotWithShape="1">
          <a:blip r:embed="rId3">
            <a:alphaModFix/>
          </a:blip>
          <a:srcRect l="10595" r="10595"/>
          <a:stretch/>
        </p:blipFill>
        <p:spPr>
          <a:xfrm rot="-5400000">
            <a:off x="1441450" y="777875"/>
            <a:ext cx="5432425" cy="3876675"/>
          </a:xfrm>
          <a:prstGeom prst="rect">
            <a:avLst/>
          </a:prstGeom>
          <a:solidFill>
            <a:schemeClr val="lt1"/>
          </a:solidFill>
          <a:ln>
            <a:noFill/>
          </a:ln>
        </p:spPr>
      </p:pic>
      <p:cxnSp>
        <p:nvCxnSpPr>
          <p:cNvPr id="68" name="Google Shape;68;p15"/>
          <p:cNvCxnSpPr/>
          <p:nvPr/>
        </p:nvCxnSpPr>
        <p:spPr>
          <a:xfrm>
            <a:off x="6096000" y="2253804"/>
            <a:ext cx="3591850" cy="0"/>
          </a:xfrm>
          <a:prstGeom prst="straightConnector1">
            <a:avLst/>
          </a:prstGeom>
          <a:noFill/>
          <a:ln w="19050" cap="flat" cmpd="sng">
            <a:solidFill>
              <a:srgbClr val="630038"/>
            </a:solidFill>
            <a:prstDash val="solid"/>
            <a:miter lim="800000"/>
            <a:headEnd type="none" w="sm" len="sm"/>
            <a:tailEnd type="none" w="sm" len="sm"/>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72"/>
        <p:cNvGrpSpPr/>
        <p:nvPr/>
      </p:nvGrpSpPr>
      <p:grpSpPr>
        <a:xfrm>
          <a:off x="0" y="0"/>
          <a:ext cx="0" cy="0"/>
          <a:chOff x="0" y="0"/>
          <a:chExt cx="0" cy="0"/>
        </a:xfrm>
      </p:grpSpPr>
      <p:sp>
        <p:nvSpPr>
          <p:cNvPr id="73" name="Google Shape;73;p16"/>
          <p:cNvSpPr/>
          <p:nvPr/>
        </p:nvSpPr>
        <p:spPr>
          <a:xfrm>
            <a:off x="5002306" y="2"/>
            <a:ext cx="2608730" cy="6857998"/>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9F1C3C"/>
              </a:solidFill>
              <a:latin typeface="Calibri"/>
              <a:ea typeface="Calibri"/>
              <a:cs typeface="Calibri"/>
              <a:sym typeface="Calibri"/>
            </a:endParaRPr>
          </a:p>
        </p:txBody>
      </p:sp>
      <p:sp>
        <p:nvSpPr>
          <p:cNvPr id="74" name="Google Shape;74;p16"/>
          <p:cNvSpPr txBox="1"/>
          <p:nvPr/>
        </p:nvSpPr>
        <p:spPr>
          <a:xfrm>
            <a:off x="7893424" y="1825500"/>
            <a:ext cx="3620524" cy="70788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4000" b="1">
                <a:solidFill>
                  <a:srgbClr val="630038"/>
                </a:solidFill>
                <a:latin typeface="Open Sans"/>
                <a:ea typeface="Open Sans"/>
                <a:cs typeface="Open Sans"/>
                <a:sym typeface="Open Sans"/>
              </a:rPr>
              <a:t>Título</a:t>
            </a:r>
            <a:endParaRPr sz="4000" b="1">
              <a:solidFill>
                <a:srgbClr val="630038"/>
              </a:solidFill>
              <a:latin typeface="Open Sans"/>
              <a:ea typeface="Open Sans"/>
              <a:cs typeface="Open Sans"/>
              <a:sym typeface="Open Sans"/>
            </a:endParaRPr>
          </a:p>
        </p:txBody>
      </p:sp>
      <p:sp>
        <p:nvSpPr>
          <p:cNvPr id="75" name="Google Shape;75;p16"/>
          <p:cNvSpPr txBox="1"/>
          <p:nvPr/>
        </p:nvSpPr>
        <p:spPr>
          <a:xfrm>
            <a:off x="5379091" y="4085964"/>
            <a:ext cx="1842929"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chemeClr val="lt1"/>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chemeClr val="lt1"/>
              </a:solidFill>
              <a:latin typeface="Calibri"/>
              <a:ea typeface="Calibri"/>
              <a:cs typeface="Calibri"/>
              <a:sym typeface="Calibri"/>
            </a:endParaRPr>
          </a:p>
        </p:txBody>
      </p:sp>
      <p:sp>
        <p:nvSpPr>
          <p:cNvPr id="76" name="Google Shape;76;p16"/>
          <p:cNvSpPr txBox="1"/>
          <p:nvPr/>
        </p:nvSpPr>
        <p:spPr>
          <a:xfrm>
            <a:off x="5096702" y="3747410"/>
            <a:ext cx="2125319"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chemeClr val="lt1"/>
                </a:solidFill>
                <a:latin typeface="Open Sans"/>
                <a:ea typeface="Open Sans"/>
                <a:cs typeface="Open Sans"/>
                <a:sym typeface="Open Sans"/>
              </a:rPr>
              <a:t>Título</a:t>
            </a:r>
            <a:endParaRPr sz="1600" b="1" i="0" u="none" strike="noStrike" cap="none">
              <a:solidFill>
                <a:schemeClr val="lt1"/>
              </a:solidFill>
              <a:latin typeface="Open Sans"/>
              <a:ea typeface="Open Sans"/>
              <a:cs typeface="Open Sans"/>
              <a:sym typeface="Open Sans"/>
            </a:endParaRPr>
          </a:p>
        </p:txBody>
      </p:sp>
      <p:sp>
        <p:nvSpPr>
          <p:cNvPr id="77" name="Google Shape;77;p16"/>
          <p:cNvSpPr txBox="1"/>
          <p:nvPr/>
        </p:nvSpPr>
        <p:spPr>
          <a:xfrm>
            <a:off x="5284695" y="1657307"/>
            <a:ext cx="1937324"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chemeClr val="lt1"/>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chemeClr val="lt1"/>
              </a:solidFill>
              <a:latin typeface="Calibri"/>
              <a:ea typeface="Calibri"/>
              <a:cs typeface="Calibri"/>
              <a:sym typeface="Calibri"/>
            </a:endParaRPr>
          </a:p>
        </p:txBody>
      </p:sp>
      <p:sp>
        <p:nvSpPr>
          <p:cNvPr id="78" name="Google Shape;78;p16"/>
          <p:cNvSpPr txBox="1"/>
          <p:nvPr/>
        </p:nvSpPr>
        <p:spPr>
          <a:xfrm>
            <a:off x="5096701" y="1318753"/>
            <a:ext cx="2125319"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chemeClr val="lt1"/>
                </a:solidFill>
                <a:latin typeface="Open Sans"/>
                <a:ea typeface="Open Sans"/>
                <a:cs typeface="Open Sans"/>
                <a:sym typeface="Open Sans"/>
              </a:rPr>
              <a:t>Título</a:t>
            </a:r>
            <a:endParaRPr sz="1600" b="1" i="0" u="none" strike="noStrike" cap="none">
              <a:solidFill>
                <a:schemeClr val="lt1"/>
              </a:solidFill>
              <a:latin typeface="Open Sans"/>
              <a:ea typeface="Open Sans"/>
              <a:cs typeface="Open Sans"/>
              <a:sym typeface="Open Sans"/>
            </a:endParaRPr>
          </a:p>
        </p:txBody>
      </p:sp>
      <p:sp>
        <p:nvSpPr>
          <p:cNvPr id="79" name="Google Shape;79;p16"/>
          <p:cNvSpPr txBox="1"/>
          <p:nvPr/>
        </p:nvSpPr>
        <p:spPr>
          <a:xfrm>
            <a:off x="8485094" y="2637202"/>
            <a:ext cx="3028855" cy="1914948"/>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sz="1000">
              <a:solidFill>
                <a:srgbClr val="7F7F7F"/>
              </a:solidFill>
              <a:latin typeface="Calibri"/>
              <a:ea typeface="Calibri"/>
              <a:cs typeface="Calibri"/>
              <a:sym typeface="Calibri"/>
            </a:endParaRPr>
          </a:p>
        </p:txBody>
      </p:sp>
      <p:sp>
        <p:nvSpPr>
          <p:cNvPr id="80" name="Google Shape;80;p16"/>
          <p:cNvSpPr txBox="1"/>
          <p:nvPr/>
        </p:nvSpPr>
        <p:spPr>
          <a:xfrm>
            <a:off x="8905218" y="5032500"/>
            <a:ext cx="2608730" cy="990015"/>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1">
                <a:solidFill>
                  <a:srgbClr val="7F7F7F"/>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rgbClr val="7F7F7F"/>
              </a:solidFill>
              <a:latin typeface="Roboto"/>
              <a:ea typeface="Roboto"/>
              <a:cs typeface="Roboto"/>
              <a:sym typeface="Roboto"/>
            </a:endParaRPr>
          </a:p>
        </p:txBody>
      </p:sp>
      <p:pic>
        <p:nvPicPr>
          <p:cNvPr id="81" name="Google Shape;81;p16"/>
          <p:cNvPicPr preferRelativeResize="0">
            <a:picLocks noGrp="1"/>
          </p:cNvPicPr>
          <p:nvPr>
            <p:ph type="pic" idx="2"/>
          </p:nvPr>
        </p:nvPicPr>
        <p:blipFill rotWithShape="1">
          <a:blip r:embed="rId3">
            <a:alphaModFix/>
          </a:blip>
          <a:srcRect l="16667" r="16666"/>
          <a:stretch/>
        </p:blipFill>
        <p:spPr>
          <a:xfrm>
            <a:off x="886945" y="2219138"/>
            <a:ext cx="3940175" cy="3940175"/>
          </a:xfrm>
          <a:prstGeom prst="ellipse">
            <a:avLst/>
          </a:prstGeom>
          <a:solidFill>
            <a:schemeClr val="lt1"/>
          </a:solidFill>
          <a:ln>
            <a:noFill/>
          </a:ln>
        </p:spPr>
      </p:pic>
      <p:cxnSp>
        <p:nvCxnSpPr>
          <p:cNvPr id="82" name="Google Shape;82;p16"/>
          <p:cNvCxnSpPr/>
          <p:nvPr/>
        </p:nvCxnSpPr>
        <p:spPr>
          <a:xfrm>
            <a:off x="7611036" y="2356836"/>
            <a:ext cx="2395849" cy="0"/>
          </a:xfrm>
          <a:prstGeom prst="straightConnector1">
            <a:avLst/>
          </a:prstGeom>
          <a:noFill/>
          <a:ln w="19050" cap="flat" cmpd="sng">
            <a:solidFill>
              <a:srgbClr val="630038"/>
            </a:solidFill>
            <a:prstDash val="solid"/>
            <a:miter lim="800000"/>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86"/>
        <p:cNvGrpSpPr/>
        <p:nvPr/>
      </p:nvGrpSpPr>
      <p:grpSpPr>
        <a:xfrm>
          <a:off x="0" y="0"/>
          <a:ext cx="0" cy="0"/>
          <a:chOff x="0" y="0"/>
          <a:chExt cx="0" cy="0"/>
        </a:xfrm>
      </p:grpSpPr>
      <p:sp>
        <p:nvSpPr>
          <p:cNvPr id="87" name="Google Shape;87;p17"/>
          <p:cNvSpPr/>
          <p:nvPr/>
        </p:nvSpPr>
        <p:spPr>
          <a:xfrm>
            <a:off x="3850068" y="1023143"/>
            <a:ext cx="5105400" cy="2808102"/>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 name="Google Shape;88;p17"/>
          <p:cNvSpPr txBox="1"/>
          <p:nvPr/>
        </p:nvSpPr>
        <p:spPr>
          <a:xfrm>
            <a:off x="4872047" y="1468287"/>
            <a:ext cx="3620524" cy="70788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4000" b="1">
                <a:solidFill>
                  <a:schemeClr val="lt1"/>
                </a:solidFill>
                <a:latin typeface="Open Sans"/>
                <a:ea typeface="Open Sans"/>
                <a:cs typeface="Open Sans"/>
                <a:sym typeface="Open Sans"/>
              </a:rPr>
              <a:t>Título</a:t>
            </a:r>
            <a:endParaRPr sz="4000" b="1">
              <a:solidFill>
                <a:schemeClr val="lt1"/>
              </a:solidFill>
              <a:latin typeface="Open Sans"/>
              <a:ea typeface="Open Sans"/>
              <a:cs typeface="Open Sans"/>
              <a:sym typeface="Open Sans"/>
            </a:endParaRPr>
          </a:p>
        </p:txBody>
      </p:sp>
      <p:sp>
        <p:nvSpPr>
          <p:cNvPr id="89" name="Google Shape;89;p17"/>
          <p:cNvSpPr txBox="1"/>
          <p:nvPr/>
        </p:nvSpPr>
        <p:spPr>
          <a:xfrm>
            <a:off x="4361057" y="2279989"/>
            <a:ext cx="4131514" cy="991618"/>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chemeClr val="lt1"/>
                </a:solidFill>
                <a:latin typeface="Open Sans"/>
                <a:ea typeface="Open Sans"/>
                <a:cs typeface="Open Sans"/>
                <a:sym typeface="Open Sans"/>
              </a:rPr>
              <a:t>Lorem Ipsum is simply dummy text of the printing and typesetting industry. Lorem Ipsum has been the industry's standard dummy text ever since the 1500s, when an unknown printer took a galley of type and scrambled it to make a type specimen book. </a:t>
            </a:r>
            <a:endParaRPr sz="1000">
              <a:solidFill>
                <a:schemeClr val="lt1"/>
              </a:solidFill>
              <a:latin typeface="Calibri"/>
              <a:ea typeface="Calibri"/>
              <a:cs typeface="Calibri"/>
              <a:sym typeface="Calibri"/>
            </a:endParaRPr>
          </a:p>
        </p:txBody>
      </p:sp>
      <p:sp>
        <p:nvSpPr>
          <p:cNvPr id="90" name="Google Shape;90;p17"/>
          <p:cNvSpPr/>
          <p:nvPr/>
        </p:nvSpPr>
        <p:spPr>
          <a:xfrm>
            <a:off x="9200683" y="2"/>
            <a:ext cx="2991317" cy="6857998"/>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 name="Google Shape;91;p17"/>
          <p:cNvSpPr txBox="1"/>
          <p:nvPr/>
        </p:nvSpPr>
        <p:spPr>
          <a:xfrm>
            <a:off x="9691114" y="4085964"/>
            <a:ext cx="1842929"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chemeClr val="lt1"/>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chemeClr val="lt1"/>
              </a:solidFill>
              <a:latin typeface="Calibri"/>
              <a:ea typeface="Calibri"/>
              <a:cs typeface="Calibri"/>
              <a:sym typeface="Calibri"/>
            </a:endParaRPr>
          </a:p>
        </p:txBody>
      </p:sp>
      <p:sp>
        <p:nvSpPr>
          <p:cNvPr id="92" name="Google Shape;92;p17"/>
          <p:cNvSpPr txBox="1"/>
          <p:nvPr/>
        </p:nvSpPr>
        <p:spPr>
          <a:xfrm>
            <a:off x="9408725" y="3747410"/>
            <a:ext cx="2125319"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chemeClr val="lt1"/>
                </a:solidFill>
                <a:latin typeface="Open Sans"/>
                <a:ea typeface="Open Sans"/>
                <a:cs typeface="Open Sans"/>
                <a:sym typeface="Open Sans"/>
              </a:rPr>
              <a:t>Título</a:t>
            </a:r>
            <a:endParaRPr sz="1600" b="1" i="0" u="none" strike="noStrike" cap="none">
              <a:solidFill>
                <a:schemeClr val="lt1"/>
              </a:solidFill>
              <a:latin typeface="Open Sans"/>
              <a:ea typeface="Open Sans"/>
              <a:cs typeface="Open Sans"/>
              <a:sym typeface="Open Sans"/>
            </a:endParaRPr>
          </a:p>
        </p:txBody>
      </p:sp>
      <p:sp>
        <p:nvSpPr>
          <p:cNvPr id="93" name="Google Shape;93;p17"/>
          <p:cNvSpPr txBox="1"/>
          <p:nvPr/>
        </p:nvSpPr>
        <p:spPr>
          <a:xfrm>
            <a:off x="9596718" y="1657307"/>
            <a:ext cx="1937324" cy="1453283"/>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chemeClr val="lt1"/>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chemeClr val="lt1"/>
              </a:solidFill>
              <a:latin typeface="Calibri"/>
              <a:ea typeface="Calibri"/>
              <a:cs typeface="Calibri"/>
              <a:sym typeface="Calibri"/>
            </a:endParaRPr>
          </a:p>
        </p:txBody>
      </p:sp>
      <p:sp>
        <p:nvSpPr>
          <p:cNvPr id="94" name="Google Shape;94;p17"/>
          <p:cNvSpPr txBox="1"/>
          <p:nvPr/>
        </p:nvSpPr>
        <p:spPr>
          <a:xfrm>
            <a:off x="9408724" y="1318753"/>
            <a:ext cx="2125319" cy="338554"/>
          </a:xfrm>
          <a:prstGeom prst="rect">
            <a:avLst/>
          </a:prstGeom>
          <a:noFill/>
          <a:ln>
            <a:noFill/>
          </a:ln>
        </p:spPr>
        <p:txBody>
          <a:bodyPr spcFirstLastPara="1" wrap="square" lIns="91425" tIns="45700" rIns="91425" bIns="45700" anchor="t" anchorCtr="0">
            <a:spAutoFit/>
          </a:bodyPr>
          <a:lstStyle/>
          <a:p>
            <a:pPr marL="457200" marR="0" lvl="1" indent="0" algn="r" rtl="0">
              <a:spcBef>
                <a:spcPts val="0"/>
              </a:spcBef>
              <a:spcAft>
                <a:spcPts val="0"/>
              </a:spcAft>
              <a:buNone/>
            </a:pPr>
            <a:r>
              <a:rPr lang="id-ID" sz="1600" b="1" i="0" u="none" strike="noStrike" cap="none">
                <a:solidFill>
                  <a:schemeClr val="lt1"/>
                </a:solidFill>
                <a:latin typeface="Open Sans"/>
                <a:ea typeface="Open Sans"/>
                <a:cs typeface="Open Sans"/>
                <a:sym typeface="Open Sans"/>
              </a:rPr>
              <a:t>Título</a:t>
            </a:r>
            <a:endParaRPr sz="1600" b="1" i="0" u="none" strike="noStrike" cap="none">
              <a:solidFill>
                <a:schemeClr val="lt1"/>
              </a:solidFill>
              <a:latin typeface="Open Sans"/>
              <a:ea typeface="Open Sans"/>
              <a:cs typeface="Open Sans"/>
              <a:sym typeface="Open Sans"/>
            </a:endParaRPr>
          </a:p>
        </p:txBody>
      </p:sp>
      <p:sp>
        <p:nvSpPr>
          <p:cNvPr id="95" name="Google Shape;95;p17"/>
          <p:cNvSpPr txBox="1"/>
          <p:nvPr/>
        </p:nvSpPr>
        <p:spPr>
          <a:xfrm>
            <a:off x="4799010" y="4528453"/>
            <a:ext cx="3743716" cy="759182"/>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1">
                <a:solidFill>
                  <a:srgbClr val="7F7F7F"/>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rgbClr val="7F7F7F"/>
              </a:solidFill>
              <a:latin typeface="Roboto"/>
              <a:ea typeface="Roboto"/>
              <a:cs typeface="Roboto"/>
              <a:sym typeface="Roboto"/>
            </a:endParaRPr>
          </a:p>
        </p:txBody>
      </p:sp>
      <p:sp>
        <p:nvSpPr>
          <p:cNvPr id="96" name="Google Shape;96;p17"/>
          <p:cNvSpPr txBox="1"/>
          <p:nvPr/>
        </p:nvSpPr>
        <p:spPr>
          <a:xfrm>
            <a:off x="4416424" y="4189899"/>
            <a:ext cx="4126302" cy="338554"/>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1600">
                <a:solidFill>
                  <a:srgbClr val="7F7F7F"/>
                </a:solidFill>
                <a:latin typeface="Open Sans"/>
                <a:ea typeface="Open Sans"/>
                <a:cs typeface="Open Sans"/>
                <a:sym typeface="Open Sans"/>
              </a:rPr>
              <a:t>Notas</a:t>
            </a:r>
            <a:endParaRPr sz="1600">
              <a:solidFill>
                <a:srgbClr val="7F7F7F"/>
              </a:solidFill>
              <a:latin typeface="Open Sans"/>
              <a:ea typeface="Open Sans"/>
              <a:cs typeface="Open Sans"/>
              <a:sym typeface="Open Sans"/>
            </a:endParaRPr>
          </a:p>
        </p:txBody>
      </p:sp>
      <p:pic>
        <p:nvPicPr>
          <p:cNvPr id="97" name="Google Shape;97;p17"/>
          <p:cNvPicPr preferRelativeResize="0">
            <a:picLocks noGrp="1"/>
          </p:cNvPicPr>
          <p:nvPr>
            <p:ph type="pic" idx="2"/>
          </p:nvPr>
        </p:nvPicPr>
        <p:blipFill rotWithShape="1">
          <a:blip r:embed="rId3">
            <a:alphaModFix/>
          </a:blip>
          <a:srcRect l="6101" r="6101"/>
          <a:stretch/>
        </p:blipFill>
        <p:spPr>
          <a:xfrm>
            <a:off x="1062319" y="0"/>
            <a:ext cx="2637936" cy="2003612"/>
          </a:xfrm>
          <a:prstGeom prst="rect">
            <a:avLst/>
          </a:prstGeom>
          <a:solidFill>
            <a:schemeClr val="lt1"/>
          </a:solidFill>
          <a:ln>
            <a:noFill/>
          </a:ln>
        </p:spPr>
      </p:pic>
      <p:pic>
        <p:nvPicPr>
          <p:cNvPr id="98" name="Google Shape;98;p17"/>
          <p:cNvPicPr preferRelativeResize="0">
            <a:picLocks noGrp="1"/>
          </p:cNvPicPr>
          <p:nvPr>
            <p:ph type="pic" idx="3"/>
          </p:nvPr>
        </p:nvPicPr>
        <p:blipFill rotWithShape="1">
          <a:blip r:embed="rId4">
            <a:alphaModFix/>
          </a:blip>
          <a:srcRect l="6088" r="6087"/>
          <a:stretch/>
        </p:blipFill>
        <p:spPr>
          <a:xfrm>
            <a:off x="1062319" y="2427194"/>
            <a:ext cx="2637936" cy="2003612"/>
          </a:xfrm>
          <a:prstGeom prst="rect">
            <a:avLst/>
          </a:prstGeom>
          <a:solidFill>
            <a:schemeClr val="lt1"/>
          </a:solidFill>
          <a:ln>
            <a:noFill/>
          </a:ln>
        </p:spPr>
      </p:pic>
      <p:pic>
        <p:nvPicPr>
          <p:cNvPr id="99" name="Google Shape;99;p17"/>
          <p:cNvPicPr preferRelativeResize="0">
            <a:picLocks noGrp="1"/>
          </p:cNvPicPr>
          <p:nvPr>
            <p:ph type="pic" idx="4"/>
          </p:nvPr>
        </p:nvPicPr>
        <p:blipFill rotWithShape="1">
          <a:blip r:embed="rId5">
            <a:alphaModFix/>
          </a:blip>
          <a:srcRect l="6072" r="6072"/>
          <a:stretch/>
        </p:blipFill>
        <p:spPr>
          <a:xfrm>
            <a:off x="1062319" y="4854388"/>
            <a:ext cx="2637936" cy="2003612"/>
          </a:xfrm>
          <a:prstGeom prst="rect">
            <a:avLst/>
          </a:prstGeom>
          <a:solidFill>
            <a:schemeClr val="lt1"/>
          </a:solidFill>
          <a:ln>
            <a:noFill/>
          </a:ln>
        </p:spPr>
      </p:pic>
      <p:cxnSp>
        <p:nvCxnSpPr>
          <p:cNvPr id="100" name="Google Shape;100;p17"/>
          <p:cNvCxnSpPr/>
          <p:nvPr/>
        </p:nvCxnSpPr>
        <p:spPr>
          <a:xfrm>
            <a:off x="3850068" y="2003614"/>
            <a:ext cx="3091645" cy="0"/>
          </a:xfrm>
          <a:prstGeom prst="straightConnector1">
            <a:avLst/>
          </a:prstGeom>
          <a:noFill/>
          <a:ln w="19050" cap="flat" cmpd="sng">
            <a:solidFill>
              <a:schemeClr val="lt1"/>
            </a:solidFill>
            <a:prstDash val="solid"/>
            <a:miter lim="800000"/>
            <a:headEnd type="none" w="sm" len="sm"/>
            <a:tailEnd type="none" w="sm" len="sm"/>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04"/>
        <p:cNvGrpSpPr/>
        <p:nvPr/>
      </p:nvGrpSpPr>
      <p:grpSpPr>
        <a:xfrm>
          <a:off x="0" y="0"/>
          <a:ext cx="0" cy="0"/>
          <a:chOff x="0" y="0"/>
          <a:chExt cx="0" cy="0"/>
        </a:xfrm>
      </p:grpSpPr>
      <p:sp>
        <p:nvSpPr>
          <p:cNvPr id="105" name="Google Shape;105;p18"/>
          <p:cNvSpPr/>
          <p:nvPr/>
        </p:nvSpPr>
        <p:spPr>
          <a:xfrm>
            <a:off x="567" y="3724836"/>
            <a:ext cx="5943033" cy="2393577"/>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6" name="Google Shape;106;p18"/>
          <p:cNvSpPr txBox="1"/>
          <p:nvPr/>
        </p:nvSpPr>
        <p:spPr>
          <a:xfrm>
            <a:off x="723973" y="1265447"/>
            <a:ext cx="3620524"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4400" b="1">
                <a:solidFill>
                  <a:srgbClr val="630038"/>
                </a:solidFill>
                <a:latin typeface="Open Sans"/>
                <a:ea typeface="Open Sans"/>
                <a:cs typeface="Open Sans"/>
                <a:sym typeface="Open Sans"/>
              </a:rPr>
              <a:t>Título</a:t>
            </a:r>
            <a:endParaRPr sz="4400" b="1">
              <a:solidFill>
                <a:srgbClr val="630038"/>
              </a:solidFill>
              <a:latin typeface="Open Sans"/>
              <a:ea typeface="Open Sans"/>
              <a:cs typeface="Open Sans"/>
              <a:sym typeface="Open Sans"/>
            </a:endParaRPr>
          </a:p>
        </p:txBody>
      </p:sp>
      <p:pic>
        <p:nvPicPr>
          <p:cNvPr id="107" name="Google Shape;107;p18" descr="Badge New with solid fill"/>
          <p:cNvPicPr preferRelativeResize="0"/>
          <p:nvPr/>
        </p:nvPicPr>
        <p:blipFill rotWithShape="1">
          <a:blip r:embed="rId3">
            <a:alphaModFix/>
          </a:blip>
          <a:srcRect/>
          <a:stretch/>
        </p:blipFill>
        <p:spPr>
          <a:xfrm>
            <a:off x="10829435" y="2664332"/>
            <a:ext cx="638591" cy="638591"/>
          </a:xfrm>
          <a:prstGeom prst="rect">
            <a:avLst/>
          </a:prstGeom>
          <a:noFill/>
          <a:ln>
            <a:noFill/>
          </a:ln>
        </p:spPr>
      </p:pic>
      <p:pic>
        <p:nvPicPr>
          <p:cNvPr id="108" name="Google Shape;108;p18" descr="Badge Tick1 with solid fill"/>
          <p:cNvPicPr preferRelativeResize="0"/>
          <p:nvPr/>
        </p:nvPicPr>
        <p:blipFill rotWithShape="1">
          <a:blip r:embed="rId4">
            <a:alphaModFix/>
          </a:blip>
          <a:srcRect/>
          <a:stretch/>
        </p:blipFill>
        <p:spPr>
          <a:xfrm>
            <a:off x="10829435" y="1732508"/>
            <a:ext cx="638591" cy="638591"/>
          </a:xfrm>
          <a:prstGeom prst="rect">
            <a:avLst/>
          </a:prstGeom>
          <a:noFill/>
          <a:ln>
            <a:noFill/>
          </a:ln>
        </p:spPr>
      </p:pic>
      <p:pic>
        <p:nvPicPr>
          <p:cNvPr id="109" name="Google Shape;109;p18" descr="Shuffle with solid fill"/>
          <p:cNvPicPr preferRelativeResize="0"/>
          <p:nvPr/>
        </p:nvPicPr>
        <p:blipFill rotWithShape="1">
          <a:blip r:embed="rId5">
            <a:alphaModFix/>
          </a:blip>
          <a:srcRect/>
          <a:stretch/>
        </p:blipFill>
        <p:spPr>
          <a:xfrm>
            <a:off x="10829436" y="800684"/>
            <a:ext cx="638591" cy="638591"/>
          </a:xfrm>
          <a:prstGeom prst="rect">
            <a:avLst/>
          </a:prstGeom>
          <a:noFill/>
          <a:ln>
            <a:noFill/>
          </a:ln>
        </p:spPr>
      </p:pic>
      <p:sp>
        <p:nvSpPr>
          <p:cNvPr id="110" name="Google Shape;110;p18"/>
          <p:cNvSpPr txBox="1"/>
          <p:nvPr/>
        </p:nvSpPr>
        <p:spPr>
          <a:xfrm>
            <a:off x="723973" y="4585446"/>
            <a:ext cx="4849708" cy="52835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chemeClr val="lt1"/>
              </a:solidFill>
              <a:latin typeface="Roboto"/>
              <a:ea typeface="Roboto"/>
              <a:cs typeface="Roboto"/>
              <a:sym typeface="Roboto"/>
            </a:endParaRPr>
          </a:p>
        </p:txBody>
      </p:sp>
      <p:sp>
        <p:nvSpPr>
          <p:cNvPr id="111" name="Google Shape;111;p18"/>
          <p:cNvSpPr txBox="1"/>
          <p:nvPr/>
        </p:nvSpPr>
        <p:spPr>
          <a:xfrm>
            <a:off x="723973" y="4246892"/>
            <a:ext cx="412630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a:solidFill>
                  <a:schemeClr val="lt1"/>
                </a:solidFill>
                <a:latin typeface="Open Sans"/>
                <a:ea typeface="Open Sans"/>
                <a:cs typeface="Open Sans"/>
                <a:sym typeface="Open Sans"/>
              </a:rPr>
              <a:t>INFO IMPORTANTE</a:t>
            </a:r>
            <a:endParaRPr sz="1600">
              <a:solidFill>
                <a:schemeClr val="lt1"/>
              </a:solidFill>
              <a:latin typeface="Open Sans"/>
              <a:ea typeface="Open Sans"/>
              <a:cs typeface="Open Sans"/>
              <a:sym typeface="Open Sans"/>
            </a:endParaRPr>
          </a:p>
        </p:txBody>
      </p:sp>
      <p:sp>
        <p:nvSpPr>
          <p:cNvPr id="112" name="Google Shape;112;p18"/>
          <p:cNvSpPr txBox="1"/>
          <p:nvPr/>
        </p:nvSpPr>
        <p:spPr>
          <a:xfrm>
            <a:off x="6468035" y="739587"/>
            <a:ext cx="4034802" cy="760786"/>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rgbClr val="7F7F7F"/>
              </a:solidFill>
              <a:latin typeface="Calibri"/>
              <a:ea typeface="Calibri"/>
              <a:cs typeface="Calibri"/>
              <a:sym typeface="Calibri"/>
            </a:endParaRPr>
          </a:p>
        </p:txBody>
      </p:sp>
      <p:sp>
        <p:nvSpPr>
          <p:cNvPr id="113" name="Google Shape;113;p18"/>
          <p:cNvSpPr txBox="1"/>
          <p:nvPr/>
        </p:nvSpPr>
        <p:spPr>
          <a:xfrm>
            <a:off x="6468035" y="1610313"/>
            <a:ext cx="4034802" cy="760786"/>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rgbClr val="7F7F7F"/>
              </a:solidFill>
              <a:latin typeface="Calibri"/>
              <a:ea typeface="Calibri"/>
              <a:cs typeface="Calibri"/>
              <a:sym typeface="Calibri"/>
            </a:endParaRPr>
          </a:p>
        </p:txBody>
      </p:sp>
      <p:sp>
        <p:nvSpPr>
          <p:cNvPr id="114" name="Google Shape;114;p18"/>
          <p:cNvSpPr txBox="1"/>
          <p:nvPr/>
        </p:nvSpPr>
        <p:spPr>
          <a:xfrm>
            <a:off x="6468035" y="2542137"/>
            <a:ext cx="4034802" cy="760786"/>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a:t>
            </a:r>
            <a:endParaRPr sz="1000">
              <a:solidFill>
                <a:srgbClr val="7F7F7F"/>
              </a:solidFill>
              <a:latin typeface="Calibri"/>
              <a:ea typeface="Calibri"/>
              <a:cs typeface="Calibri"/>
              <a:sym typeface="Calibri"/>
            </a:endParaRPr>
          </a:p>
        </p:txBody>
      </p:sp>
      <p:sp>
        <p:nvSpPr>
          <p:cNvPr id="115" name="Google Shape;115;p18"/>
          <p:cNvSpPr txBox="1"/>
          <p:nvPr/>
        </p:nvSpPr>
        <p:spPr>
          <a:xfrm>
            <a:off x="723973" y="2080472"/>
            <a:ext cx="5417464" cy="1222451"/>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sz="1000">
              <a:solidFill>
                <a:srgbClr val="7F7F7F"/>
              </a:solidFill>
              <a:latin typeface="Calibri"/>
              <a:ea typeface="Calibri"/>
              <a:cs typeface="Calibri"/>
              <a:sym typeface="Calibri"/>
            </a:endParaRPr>
          </a:p>
        </p:txBody>
      </p:sp>
      <p:sp>
        <p:nvSpPr>
          <p:cNvPr id="116" name="Google Shape;116;p18"/>
          <p:cNvSpPr txBox="1"/>
          <p:nvPr/>
        </p:nvSpPr>
        <p:spPr>
          <a:xfrm>
            <a:off x="723973" y="5276779"/>
            <a:ext cx="308288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b="1">
                <a:solidFill>
                  <a:schemeClr val="lt1"/>
                </a:solidFill>
                <a:latin typeface="Open Sans"/>
                <a:ea typeface="Open Sans"/>
                <a:cs typeface="Open Sans"/>
                <a:sym typeface="Open Sans"/>
              </a:rPr>
              <a:t>WWW.YOURWEBSITE.COM</a:t>
            </a:r>
            <a:endParaRPr sz="1600" b="1">
              <a:solidFill>
                <a:schemeClr val="lt1"/>
              </a:solidFill>
              <a:latin typeface="Open Sans"/>
              <a:ea typeface="Open Sans"/>
              <a:cs typeface="Open Sans"/>
              <a:sym typeface="Open Sans"/>
            </a:endParaRPr>
          </a:p>
        </p:txBody>
      </p:sp>
      <p:pic>
        <p:nvPicPr>
          <p:cNvPr id="117" name="Google Shape;117;p18"/>
          <p:cNvPicPr preferRelativeResize="0">
            <a:picLocks noGrp="1"/>
          </p:cNvPicPr>
          <p:nvPr>
            <p:ph type="pic" idx="2"/>
          </p:nvPr>
        </p:nvPicPr>
        <p:blipFill rotWithShape="1">
          <a:blip r:embed="rId6">
            <a:alphaModFix/>
          </a:blip>
          <a:srcRect t="15346" b="15346"/>
          <a:stretch/>
        </p:blipFill>
        <p:spPr>
          <a:xfrm>
            <a:off x="6096000" y="3724836"/>
            <a:ext cx="6096000" cy="2393577"/>
          </a:xfrm>
          <a:prstGeom prst="rect">
            <a:avLst/>
          </a:prstGeom>
          <a:solidFill>
            <a:schemeClr val="lt1"/>
          </a:solidFill>
          <a:ln>
            <a:noFill/>
          </a:ln>
        </p:spPr>
      </p:pic>
      <p:cxnSp>
        <p:nvCxnSpPr>
          <p:cNvPr id="118" name="Google Shape;118;p18"/>
          <p:cNvCxnSpPr/>
          <p:nvPr/>
        </p:nvCxnSpPr>
        <p:spPr>
          <a:xfrm>
            <a:off x="2330698" y="1841681"/>
            <a:ext cx="3612902" cy="0"/>
          </a:xfrm>
          <a:prstGeom prst="straightConnector1">
            <a:avLst/>
          </a:prstGeom>
          <a:noFill/>
          <a:ln w="19050" cap="flat" cmpd="sng">
            <a:solidFill>
              <a:srgbClr val="630038"/>
            </a:solidFill>
            <a:prstDash val="solid"/>
            <a:miter lim="800000"/>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22"/>
        <p:cNvGrpSpPr/>
        <p:nvPr/>
      </p:nvGrpSpPr>
      <p:grpSpPr>
        <a:xfrm>
          <a:off x="0" y="0"/>
          <a:ext cx="0" cy="0"/>
          <a:chOff x="0" y="0"/>
          <a:chExt cx="0" cy="0"/>
        </a:xfrm>
      </p:grpSpPr>
      <p:sp>
        <p:nvSpPr>
          <p:cNvPr id="123" name="Google Shape;123;p19"/>
          <p:cNvSpPr/>
          <p:nvPr/>
        </p:nvSpPr>
        <p:spPr>
          <a:xfrm>
            <a:off x="567" y="3724836"/>
            <a:ext cx="5943033" cy="2393577"/>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4" name="Google Shape;124;p19"/>
          <p:cNvSpPr txBox="1"/>
          <p:nvPr/>
        </p:nvSpPr>
        <p:spPr>
          <a:xfrm>
            <a:off x="723973" y="4585446"/>
            <a:ext cx="4849708" cy="75918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a:p>
          <a:p>
            <a:pPr marL="0" marR="0" lvl="0" indent="0" algn="l" rtl="0">
              <a:lnSpc>
                <a:spcPct val="150000"/>
              </a:lnSpc>
              <a:spcBef>
                <a:spcPts val="0"/>
              </a:spcBef>
              <a:spcAft>
                <a:spcPts val="0"/>
              </a:spcAft>
              <a:buNone/>
            </a:pPr>
            <a:endParaRPr sz="1000" i="1">
              <a:solidFill>
                <a:schemeClr val="lt1"/>
              </a:solidFill>
              <a:latin typeface="Roboto"/>
              <a:ea typeface="Roboto"/>
              <a:cs typeface="Roboto"/>
              <a:sym typeface="Roboto"/>
            </a:endParaRPr>
          </a:p>
        </p:txBody>
      </p:sp>
      <p:sp>
        <p:nvSpPr>
          <p:cNvPr id="125" name="Google Shape;125;p19"/>
          <p:cNvSpPr txBox="1"/>
          <p:nvPr/>
        </p:nvSpPr>
        <p:spPr>
          <a:xfrm>
            <a:off x="723973" y="4246892"/>
            <a:ext cx="412630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a:solidFill>
                  <a:schemeClr val="lt1"/>
                </a:solidFill>
                <a:latin typeface="Open Sans"/>
                <a:ea typeface="Open Sans"/>
                <a:cs typeface="Open Sans"/>
                <a:sym typeface="Open Sans"/>
              </a:rPr>
              <a:t>INFO IMPORTANTE</a:t>
            </a:r>
            <a:endParaRPr sz="1600">
              <a:solidFill>
                <a:schemeClr val="lt1"/>
              </a:solidFill>
              <a:latin typeface="Open Sans"/>
              <a:ea typeface="Open Sans"/>
              <a:cs typeface="Open Sans"/>
              <a:sym typeface="Open Sans"/>
            </a:endParaRPr>
          </a:p>
        </p:txBody>
      </p:sp>
      <p:sp>
        <p:nvSpPr>
          <p:cNvPr id="126" name="Google Shape;126;p19"/>
          <p:cNvSpPr txBox="1"/>
          <p:nvPr/>
        </p:nvSpPr>
        <p:spPr>
          <a:xfrm>
            <a:off x="723485" y="929650"/>
            <a:ext cx="3620524"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4400" b="1">
                <a:solidFill>
                  <a:srgbClr val="630038"/>
                </a:solidFill>
                <a:latin typeface="Open Sans"/>
                <a:ea typeface="Open Sans"/>
                <a:cs typeface="Open Sans"/>
                <a:sym typeface="Open Sans"/>
              </a:rPr>
              <a:t>Título</a:t>
            </a:r>
            <a:endParaRPr sz="4400" b="1">
              <a:solidFill>
                <a:srgbClr val="630038"/>
              </a:solidFill>
              <a:latin typeface="Open Sans"/>
              <a:ea typeface="Open Sans"/>
              <a:cs typeface="Open Sans"/>
              <a:sym typeface="Open Sans"/>
            </a:endParaRPr>
          </a:p>
        </p:txBody>
      </p:sp>
      <p:sp>
        <p:nvSpPr>
          <p:cNvPr id="127" name="Google Shape;127;p19"/>
          <p:cNvSpPr txBox="1"/>
          <p:nvPr/>
        </p:nvSpPr>
        <p:spPr>
          <a:xfrm>
            <a:off x="723973" y="1744675"/>
            <a:ext cx="5103086" cy="1222451"/>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0">
                <a:solidFill>
                  <a:srgbClr val="7F7F7F"/>
                </a:solidFill>
                <a:latin typeface="Open Sans"/>
                <a:ea typeface="Open Sans"/>
                <a:cs typeface="Open Sans"/>
                <a:sym typeface="Open Sans"/>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sz="1000">
              <a:solidFill>
                <a:srgbClr val="7F7F7F"/>
              </a:solidFill>
              <a:latin typeface="Calibri"/>
              <a:ea typeface="Calibri"/>
              <a:cs typeface="Calibri"/>
              <a:sym typeface="Calibri"/>
            </a:endParaRPr>
          </a:p>
        </p:txBody>
      </p:sp>
      <p:pic>
        <p:nvPicPr>
          <p:cNvPr id="128" name="Google Shape;128;p19"/>
          <p:cNvPicPr preferRelativeResize="0">
            <a:picLocks noGrp="1"/>
          </p:cNvPicPr>
          <p:nvPr>
            <p:ph type="pic" idx="2"/>
          </p:nvPr>
        </p:nvPicPr>
        <p:blipFill rotWithShape="1">
          <a:blip r:embed="rId3">
            <a:alphaModFix/>
          </a:blip>
          <a:srcRect t="10735" b="10736"/>
          <a:stretch/>
        </p:blipFill>
        <p:spPr>
          <a:xfrm>
            <a:off x="6364942" y="0"/>
            <a:ext cx="5827058" cy="6858000"/>
          </a:xfrm>
          <a:prstGeom prst="rect">
            <a:avLst/>
          </a:prstGeom>
          <a:solidFill>
            <a:schemeClr val="lt1"/>
          </a:solidFill>
          <a:ln>
            <a:noFill/>
          </a:ln>
        </p:spPr>
      </p:pic>
      <p:cxnSp>
        <p:nvCxnSpPr>
          <p:cNvPr id="129" name="Google Shape;129;p19"/>
          <p:cNvCxnSpPr/>
          <p:nvPr/>
        </p:nvCxnSpPr>
        <p:spPr>
          <a:xfrm>
            <a:off x="2330698" y="1493951"/>
            <a:ext cx="3612902" cy="0"/>
          </a:xfrm>
          <a:prstGeom prst="straightConnector1">
            <a:avLst/>
          </a:prstGeom>
          <a:noFill/>
          <a:ln w="19050" cap="flat" cmpd="sng">
            <a:solidFill>
              <a:srgbClr val="630038"/>
            </a:solidFill>
            <a:prstDash val="solid"/>
            <a:miter lim="800000"/>
            <a:headEnd type="none" w="sm" len="sm"/>
            <a:tailEnd type="none" w="sm" len="sm"/>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3"/>
        <p:cNvGrpSpPr/>
        <p:nvPr/>
      </p:nvGrpSpPr>
      <p:grpSpPr>
        <a:xfrm>
          <a:off x="0" y="0"/>
          <a:ext cx="0" cy="0"/>
          <a:chOff x="0" y="0"/>
          <a:chExt cx="0" cy="0"/>
        </a:xfrm>
      </p:grpSpPr>
      <p:pic>
        <p:nvPicPr>
          <p:cNvPr id="134" name="Google Shape;134;p20"/>
          <p:cNvPicPr preferRelativeResize="0">
            <a:picLocks noGrp="1"/>
          </p:cNvPicPr>
          <p:nvPr>
            <p:ph type="pic" idx="2"/>
          </p:nvPr>
        </p:nvPicPr>
        <p:blipFill rotWithShape="1">
          <a:blip r:embed="rId3">
            <a:alphaModFix/>
          </a:blip>
          <a:srcRect l="7" r="6"/>
          <a:stretch/>
        </p:blipFill>
        <p:spPr>
          <a:xfrm>
            <a:off x="0" y="0"/>
            <a:ext cx="12192000" cy="6858000"/>
          </a:xfrm>
          <a:prstGeom prst="rect">
            <a:avLst/>
          </a:prstGeom>
          <a:solidFill>
            <a:schemeClr val="lt1"/>
          </a:solidFill>
          <a:ln>
            <a:noFill/>
          </a:ln>
        </p:spPr>
      </p:pic>
      <p:sp>
        <p:nvSpPr>
          <p:cNvPr id="135" name="Google Shape;135;p20"/>
          <p:cNvSpPr txBox="1"/>
          <p:nvPr/>
        </p:nvSpPr>
        <p:spPr>
          <a:xfrm>
            <a:off x="5984577" y="1613118"/>
            <a:ext cx="5578725" cy="1862048"/>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id-ID" sz="11500" b="1">
                <a:solidFill>
                  <a:schemeClr val="lt1"/>
                </a:solidFill>
                <a:latin typeface="Open Sans"/>
                <a:ea typeface="Open Sans"/>
                <a:cs typeface="Open Sans"/>
                <a:sym typeface="Open Sans"/>
              </a:rPr>
              <a:t>TÍTULO</a:t>
            </a:r>
            <a:endParaRPr sz="11500" b="1">
              <a:solidFill>
                <a:schemeClr val="lt1"/>
              </a:solidFill>
              <a:latin typeface="Open Sans"/>
              <a:ea typeface="Open Sans"/>
              <a:cs typeface="Open Sans"/>
              <a:sym typeface="Open Sans"/>
            </a:endParaRPr>
          </a:p>
        </p:txBody>
      </p:sp>
      <p:sp>
        <p:nvSpPr>
          <p:cNvPr id="136" name="Google Shape;136;p20"/>
          <p:cNvSpPr txBox="1"/>
          <p:nvPr/>
        </p:nvSpPr>
        <p:spPr>
          <a:xfrm>
            <a:off x="882073" y="3394535"/>
            <a:ext cx="3864739" cy="75918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chemeClr val="lt1"/>
              </a:solidFill>
              <a:latin typeface="Roboto"/>
              <a:ea typeface="Roboto"/>
              <a:cs typeface="Roboto"/>
              <a:sym typeface="Roboto"/>
            </a:endParaRPr>
          </a:p>
        </p:txBody>
      </p:sp>
      <p:sp>
        <p:nvSpPr>
          <p:cNvPr id="137" name="Google Shape;137;p20"/>
          <p:cNvSpPr txBox="1"/>
          <p:nvPr/>
        </p:nvSpPr>
        <p:spPr>
          <a:xfrm>
            <a:off x="882073" y="3026477"/>
            <a:ext cx="412630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a:solidFill>
                  <a:schemeClr val="lt1"/>
                </a:solidFill>
                <a:latin typeface="Open Sans"/>
                <a:ea typeface="Open Sans"/>
                <a:cs typeface="Open Sans"/>
                <a:sym typeface="Open Sans"/>
              </a:rPr>
              <a:t>INFO IMPORTANTE</a:t>
            </a:r>
            <a:endParaRPr sz="1600">
              <a:solidFill>
                <a:schemeClr val="lt1"/>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1"/>
        <p:cNvGrpSpPr/>
        <p:nvPr/>
      </p:nvGrpSpPr>
      <p:grpSpPr>
        <a:xfrm>
          <a:off x="0" y="0"/>
          <a:ext cx="0" cy="0"/>
          <a:chOff x="0" y="0"/>
          <a:chExt cx="0" cy="0"/>
        </a:xfrm>
      </p:grpSpPr>
      <p:sp>
        <p:nvSpPr>
          <p:cNvPr id="142" name="Google Shape;142;p21"/>
          <p:cNvSpPr txBox="1"/>
          <p:nvPr/>
        </p:nvSpPr>
        <p:spPr>
          <a:xfrm>
            <a:off x="5322867" y="1421817"/>
            <a:ext cx="4318674"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4400" b="1">
                <a:solidFill>
                  <a:srgbClr val="630038"/>
                </a:solidFill>
                <a:latin typeface="Open Sans"/>
                <a:ea typeface="Open Sans"/>
                <a:cs typeface="Open Sans"/>
                <a:sym typeface="Open Sans"/>
              </a:rPr>
              <a:t>Título</a:t>
            </a:r>
            <a:endParaRPr sz="4400" b="1">
              <a:solidFill>
                <a:srgbClr val="630038"/>
              </a:solidFill>
              <a:latin typeface="Open Sans"/>
              <a:ea typeface="Open Sans"/>
              <a:cs typeface="Open Sans"/>
              <a:sym typeface="Open Sans"/>
            </a:endParaRPr>
          </a:p>
        </p:txBody>
      </p:sp>
      <p:sp>
        <p:nvSpPr>
          <p:cNvPr id="143" name="Google Shape;143;p21"/>
          <p:cNvSpPr txBox="1"/>
          <p:nvPr/>
        </p:nvSpPr>
        <p:spPr>
          <a:xfrm>
            <a:off x="5322867" y="2236842"/>
            <a:ext cx="5943032" cy="991618"/>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0">
                <a:solidFill>
                  <a:schemeClr val="dk1"/>
                </a:solidFill>
                <a:latin typeface="Open Sans"/>
                <a:ea typeface="Open Sans"/>
                <a:cs typeface="Open Sans"/>
                <a:sym typeface="Open Sans"/>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endParaRPr sz="1000">
              <a:solidFill>
                <a:schemeClr val="dk1"/>
              </a:solidFill>
              <a:latin typeface="Calibri"/>
              <a:ea typeface="Calibri"/>
              <a:cs typeface="Calibri"/>
              <a:sym typeface="Calibri"/>
            </a:endParaRPr>
          </a:p>
        </p:txBody>
      </p:sp>
      <p:sp>
        <p:nvSpPr>
          <p:cNvPr id="144" name="Google Shape;144;p21"/>
          <p:cNvSpPr/>
          <p:nvPr/>
        </p:nvSpPr>
        <p:spPr>
          <a:xfrm>
            <a:off x="5362021" y="3691217"/>
            <a:ext cx="5943033" cy="2393577"/>
          </a:xfrm>
          <a:prstGeom prst="rect">
            <a:avLst/>
          </a:prstGeom>
          <a:solidFill>
            <a:srgbClr val="6300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5" name="Google Shape;145;p21"/>
          <p:cNvSpPr txBox="1"/>
          <p:nvPr/>
        </p:nvSpPr>
        <p:spPr>
          <a:xfrm>
            <a:off x="6085427" y="4551827"/>
            <a:ext cx="4849708" cy="122084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a:p>
          <a:p>
            <a:pPr marL="0" marR="0" lvl="0" indent="0" algn="l" rtl="0">
              <a:lnSpc>
                <a:spcPct val="150000"/>
              </a:lnSpc>
              <a:spcBef>
                <a:spcPts val="0"/>
              </a:spcBef>
              <a:spcAft>
                <a:spcPts val="0"/>
              </a:spcAft>
              <a:buNone/>
            </a:pPr>
            <a:r>
              <a:rPr lang="id-ID" sz="1000" i="1">
                <a:solidFill>
                  <a:schemeClr val="lt1"/>
                </a:solidFill>
                <a:latin typeface="Roboto"/>
                <a:ea typeface="Roboto"/>
                <a:cs typeface="Roboto"/>
                <a:sym typeface="Roboto"/>
              </a:rPr>
              <a:t>Lorem Ipsum is simply dummy text of the printing and typesetting industry. Lorem Ipsum has been the industry's standard dummy text ever since the 1500s</a:t>
            </a:r>
            <a:endParaRPr sz="1000" i="1">
              <a:solidFill>
                <a:schemeClr val="lt1"/>
              </a:solidFill>
              <a:latin typeface="Roboto"/>
              <a:ea typeface="Roboto"/>
              <a:cs typeface="Roboto"/>
              <a:sym typeface="Roboto"/>
            </a:endParaRPr>
          </a:p>
          <a:p>
            <a:pPr marL="0" marR="0" lvl="0" indent="0" algn="l" rtl="0">
              <a:lnSpc>
                <a:spcPct val="150000"/>
              </a:lnSpc>
              <a:spcBef>
                <a:spcPts val="0"/>
              </a:spcBef>
              <a:spcAft>
                <a:spcPts val="0"/>
              </a:spcAft>
              <a:buNone/>
            </a:pPr>
            <a:endParaRPr sz="1000" i="1">
              <a:solidFill>
                <a:schemeClr val="lt1"/>
              </a:solidFill>
              <a:latin typeface="Roboto"/>
              <a:ea typeface="Roboto"/>
              <a:cs typeface="Roboto"/>
              <a:sym typeface="Roboto"/>
            </a:endParaRPr>
          </a:p>
        </p:txBody>
      </p:sp>
      <p:sp>
        <p:nvSpPr>
          <p:cNvPr id="146" name="Google Shape;146;p21"/>
          <p:cNvSpPr txBox="1"/>
          <p:nvPr/>
        </p:nvSpPr>
        <p:spPr>
          <a:xfrm>
            <a:off x="6085427" y="4213273"/>
            <a:ext cx="4126302"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d-ID" sz="1600">
                <a:solidFill>
                  <a:schemeClr val="lt1"/>
                </a:solidFill>
                <a:latin typeface="Open Sans"/>
                <a:ea typeface="Open Sans"/>
                <a:cs typeface="Open Sans"/>
                <a:sym typeface="Open Sans"/>
              </a:rPr>
              <a:t>INFO IMPORTANTE</a:t>
            </a:r>
            <a:endParaRPr sz="1600">
              <a:solidFill>
                <a:schemeClr val="lt1"/>
              </a:solidFill>
              <a:latin typeface="Open Sans"/>
              <a:ea typeface="Open Sans"/>
              <a:cs typeface="Open Sans"/>
              <a:sym typeface="Open Sans"/>
            </a:endParaRPr>
          </a:p>
        </p:txBody>
      </p:sp>
      <p:pic>
        <p:nvPicPr>
          <p:cNvPr id="147" name="Google Shape;147;p21"/>
          <p:cNvPicPr preferRelativeResize="0">
            <a:picLocks noGrp="1"/>
          </p:cNvPicPr>
          <p:nvPr>
            <p:ph type="pic" idx="2"/>
          </p:nvPr>
        </p:nvPicPr>
        <p:blipFill rotWithShape="1">
          <a:blip r:embed="rId3">
            <a:alphaModFix/>
          </a:blip>
          <a:srcRect l="4389" r="4390"/>
          <a:stretch/>
        </p:blipFill>
        <p:spPr>
          <a:xfrm rot="-5400000">
            <a:off x="184150" y="1490663"/>
            <a:ext cx="5311775" cy="3876675"/>
          </a:xfrm>
          <a:prstGeom prst="rect">
            <a:avLst/>
          </a:prstGeom>
          <a:solidFill>
            <a:schemeClr val="lt1"/>
          </a:solidFill>
          <a:ln>
            <a:noFill/>
          </a:ln>
        </p:spPr>
      </p:pic>
      <p:cxnSp>
        <p:nvCxnSpPr>
          <p:cNvPr id="148" name="Google Shape;148;p21"/>
          <p:cNvCxnSpPr/>
          <p:nvPr/>
        </p:nvCxnSpPr>
        <p:spPr>
          <a:xfrm>
            <a:off x="6954213" y="1983348"/>
            <a:ext cx="4350841" cy="0"/>
          </a:xfrm>
          <a:prstGeom prst="straightConnector1">
            <a:avLst/>
          </a:prstGeom>
          <a:noFill/>
          <a:ln w="19050" cap="flat" cmpd="sng">
            <a:solidFill>
              <a:srgbClr val="630038"/>
            </a:solidFill>
            <a:prstDash val="solid"/>
            <a:miter lim="800000"/>
            <a:headEnd type="none" w="sm" len="sm"/>
            <a:tailEnd type="none" w="sm" len="sm"/>
          </a:ln>
        </p:spPr>
      </p:cxn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NRC_presentacion" id="{33D5612B-F6F7-4576-BB09-E81E4F24A40B}" vid="{24D15F41-9E0E-473C-910E-BDC987BA02BD}"/>
    </a:ext>
  </a:ext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TotalTime>
  <Words>957</Words>
  <Application>Microsoft Office PowerPoint</Application>
  <PresentationFormat>Panorámica</PresentationFormat>
  <Paragraphs>52</Paragraphs>
  <Slides>10</Slides>
  <Notes>10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Calibri</vt:lpstr>
      <vt:lpstr>Noto Sans</vt:lpstr>
      <vt:lpstr>Arial</vt:lpstr>
      <vt:lpstr>Open Sans</vt:lpstr>
      <vt:lpstr>Roboto</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Juo</dc:creator>
  <cp:lastModifiedBy>jesus uranga</cp:lastModifiedBy>
  <cp:revision>1</cp:revision>
  <dcterms:modified xsi:type="dcterms:W3CDTF">2025-09-21T19:57:22Z</dcterms:modified>
</cp:coreProperties>
</file>